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69" r:id="rId6"/>
    <p:sldId id="272" r:id="rId7"/>
    <p:sldId id="273" r:id="rId8"/>
    <p:sldId id="274" r:id="rId9"/>
    <p:sldId id="271" r:id="rId10"/>
    <p:sldId id="275" r:id="rId11"/>
    <p:sldId id="276" r:id="rId12"/>
    <p:sldId id="277" r:id="rId13"/>
    <p:sldId id="270" r:id="rId14"/>
    <p:sldId id="264" r:id="rId15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408" y="72"/>
      </p:cViewPr>
      <p:guideLst>
        <p:guide orient="horz" pos="2141"/>
        <p:guide pos="3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2.pn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4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2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8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1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3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4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5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6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9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8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9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2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3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4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1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9.png"/><Relationship Id="rId1" Type="http://schemas.openxmlformats.org/officeDocument/2006/relationships/tags" Target="../tags/tag1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</a:p>
          <a:p>
            <a:r>
              <a:rPr lang="de-DE" noProof="0" dirty="0"/>
              <a:t>Adam  Wu</a:t>
            </a: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ADC84729-9AB6-6758-DCFE-375194D739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23580140" y="0"/>
            <a:ext cx="5233035" cy="1638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DC9F-D7C4-0088-E6D2-85E1D4CD3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C42E6F3-25C0-DEC0-25A7-AAC690B09293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F7FF9E-AE8F-F810-9AF7-CF4D210F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BFF7E-5590-88E7-A561-447C8A3F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trike="sngStrik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0982F-8B04-105A-90D1-9A165105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9D5F53-D700-9B3F-E15B-DFC1EE96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C65E69-9F5A-2E1E-69D4-87C82CE5C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1503F7-B575-783F-4319-438B43158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F79498-E00C-12C8-474A-A9A166DB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C0D18B-C1C7-42BD-9731-3250C0D4C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830" y="1088051"/>
            <a:ext cx="3869055" cy="5526709"/>
          </a:xfrm>
          <a:prstGeom prst="rect">
            <a:avLst/>
          </a:prstGeom>
          <a:ln w="28575">
            <a:solidFill>
              <a:schemeClr val="accent1"/>
            </a:solidFill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FE1A98-6714-F492-EBAD-DE4D92D2702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701094-C4DB-DF5A-5C36-D640BC41307D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F5E4F026-409E-46B1-B6AE-923257383D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70AB6D-E7B9-1D69-1B57-CC67D48F2F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12896076"/>
            <a:ext cx="12192000" cy="7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7FE4-CBCA-994F-0624-91DA225B3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952A855-E48A-5AAA-AFB9-E0B5F5D0DDF2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780F60-C998-1582-4E05-0D71DAF8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61481-09F1-691C-939D-C43E6A0B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trike="sngStrik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65CF78-2D8E-26EC-87D1-0E117548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F40D98-69F3-46A9-6EC1-24B8EC99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A99EA3-CED8-373A-A114-6ADAC46E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DF2855-8E26-85C2-8D7B-95FF9156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E6A9D4-9B98-5C70-4888-05B5C4143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F573A0-C9D1-F073-5E1A-109A52ABB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70D785-4494-52DD-9511-957B08382A5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8A7855-1B0B-252D-32BE-5B48C46E2A31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A962E171-7D7E-359E-B0CC-6DA9DC090E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A249D2-5F66-D7A1-C91B-35369257B3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898441"/>
            <a:ext cx="12192000" cy="7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  <a:r>
              <a:rPr lang="en-US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🔥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Wir werden mehr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Feindtypen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und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Waffensorten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hinzufügen.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weitere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Stufen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eröffnen.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die Waffenkombination basierend auf den </a:t>
            </a:r>
            <a:r>
              <a:rPr lang="de-DE" b="1" noProof="0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Nutzungserfahrungen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der Benutzer ändern. </a:t>
            </a: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Obwohl sie im Allgemeinen </a:t>
            </a:r>
            <a:r>
              <a:rPr lang="de-DE" strike="sngStrik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nicht lebendig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zurückkehren können.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ADFE331A-5018-554E-5C0D-05B927CBE88F}"/>
              </a:ext>
            </a:extLst>
          </p:cNvPr>
          <p:cNvSpPr/>
          <p:nvPr/>
        </p:nvSpPr>
        <p:spPr>
          <a:xfrm>
            <a:off x="-121920" y="-206375"/>
            <a:ext cx="12423775" cy="7064375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81781" y="883185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780" y="2889250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Code erklären</a:t>
            </a: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7" name="图片 3" descr="robot">
            <a:extLst>
              <a:ext uri="{FF2B5EF4-FFF2-40B4-BE49-F238E27FC236}">
                <a16:creationId xmlns:a16="http://schemas.microsoft.com/office/drawing/2014/main" id="{9DDFF84E-72E7-44D7-3D45-80B65D9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265" y="1573530"/>
            <a:ext cx="2559050" cy="2622550"/>
          </a:xfrm>
          <a:prstGeom prst="rect">
            <a:avLst/>
          </a:prstGeom>
        </p:spPr>
      </p:pic>
      <p:pic>
        <p:nvPicPr>
          <p:cNvPr id="8" name="图片 4" descr="energy">
            <a:extLst>
              <a:ext uri="{FF2B5EF4-FFF2-40B4-BE49-F238E27FC236}">
                <a16:creationId xmlns:a16="http://schemas.microsoft.com/office/drawing/2014/main" id="{E9679CF3-521A-849F-0E59-A99BF1ECB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610" y="3086100"/>
            <a:ext cx="1428115" cy="2662555"/>
          </a:xfrm>
          <a:prstGeom prst="rect">
            <a:avLst/>
          </a:prstGeom>
        </p:spPr>
      </p:pic>
      <p:pic>
        <p:nvPicPr>
          <p:cNvPr id="9" name="图片 5" descr="zerg">
            <a:extLst>
              <a:ext uri="{FF2B5EF4-FFF2-40B4-BE49-F238E27FC236}">
                <a16:creationId xmlns:a16="http://schemas.microsoft.com/office/drawing/2014/main" id="{7232914B-E2F6-2290-0C7D-79756D0A8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095" y="3221990"/>
            <a:ext cx="2654300" cy="26289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786A5C-E7F2-8DA1-5E56-2C61617169CE}"/>
              </a:ext>
            </a:extLst>
          </p:cNvPr>
          <p:cNvGrpSpPr/>
          <p:nvPr/>
        </p:nvGrpSpPr>
        <p:grpSpPr>
          <a:xfrm>
            <a:off x="4407955" y="7427125"/>
            <a:ext cx="2587779" cy="902199"/>
            <a:chOff x="840528" y="5827131"/>
            <a:chExt cx="2587779" cy="902199"/>
          </a:xfrm>
        </p:grpSpPr>
        <p:pic>
          <p:nvPicPr>
            <p:cNvPr id="11" name="图片 6" descr="stalwart">
              <a:extLst>
                <a:ext uri="{FF2B5EF4-FFF2-40B4-BE49-F238E27FC236}">
                  <a16:creationId xmlns:a16="http://schemas.microsoft.com/office/drawing/2014/main" id="{157FC3B1-99EF-D6B6-81E8-64E729B4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12" name="图片 7" descr="recoiless">
              <a:extLst>
                <a:ext uri="{FF2B5EF4-FFF2-40B4-BE49-F238E27FC236}">
                  <a16:creationId xmlns:a16="http://schemas.microsoft.com/office/drawing/2014/main" id="{4274F55A-82AA-D450-ED1F-6EAD5BCD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13" name="图片 8" descr="quasar">
              <a:extLst>
                <a:ext uri="{FF2B5EF4-FFF2-40B4-BE49-F238E27FC236}">
                  <a16:creationId xmlns:a16="http://schemas.microsoft.com/office/drawing/2014/main" id="{B1AB0B52-27AA-C9AF-6B0C-A73FA4B9C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F7D0CF2-28B2-4C04-9D4B-640768D2291C}"/>
              </a:ext>
            </a:extLst>
          </p:cNvPr>
          <p:cNvGrpSpPr/>
          <p:nvPr/>
        </p:nvGrpSpPr>
        <p:grpSpPr>
          <a:xfrm>
            <a:off x="-2368267" y="-1378616"/>
            <a:ext cx="2368267" cy="824865"/>
            <a:chOff x="984701" y="4496755"/>
            <a:chExt cx="2368267" cy="824865"/>
          </a:xfrm>
        </p:grpSpPr>
        <p:pic>
          <p:nvPicPr>
            <p:cNvPr id="15" name="图片 17">
              <a:extLst>
                <a:ext uri="{FF2B5EF4-FFF2-40B4-BE49-F238E27FC236}">
                  <a16:creationId xmlns:a16="http://schemas.microsoft.com/office/drawing/2014/main" id="{20CA5A4E-B769-0ECB-5F22-5FF3F69B055B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6" name="图片 18">
              <a:extLst>
                <a:ext uri="{FF2B5EF4-FFF2-40B4-BE49-F238E27FC236}">
                  <a16:creationId xmlns:a16="http://schemas.microsoft.com/office/drawing/2014/main" id="{AB426828-1085-B09D-D1B0-127554213309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7" name="图片 19">
              <a:extLst>
                <a:ext uri="{FF2B5EF4-FFF2-40B4-BE49-F238E27FC236}">
                  <a16:creationId xmlns:a16="http://schemas.microsoft.com/office/drawing/2014/main" id="{7C709FF9-5C50-C955-C998-6B6ED85F2FC2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8425C80-415C-41F0-C423-453E21E2A556}"/>
              </a:ext>
            </a:extLst>
          </p:cNvPr>
          <p:cNvGrpSpPr/>
          <p:nvPr/>
        </p:nvGrpSpPr>
        <p:grpSpPr>
          <a:xfrm>
            <a:off x="3599602" y="-3271293"/>
            <a:ext cx="2402304" cy="831070"/>
            <a:chOff x="956275" y="5154168"/>
            <a:chExt cx="2402304" cy="831070"/>
          </a:xfrm>
        </p:grpSpPr>
        <p:pic>
          <p:nvPicPr>
            <p:cNvPr id="19" name="图片 20">
              <a:extLst>
                <a:ext uri="{FF2B5EF4-FFF2-40B4-BE49-F238E27FC236}">
                  <a16:creationId xmlns:a16="http://schemas.microsoft.com/office/drawing/2014/main" id="{A3753058-4D9E-03BC-496D-887EDE01E310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0" name="图片 21">
              <a:extLst>
                <a:ext uri="{FF2B5EF4-FFF2-40B4-BE49-F238E27FC236}">
                  <a16:creationId xmlns:a16="http://schemas.microsoft.com/office/drawing/2014/main" id="{037F4019-30EE-1BE3-D211-745299169BB3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1" name="图片 22">
              <a:extLst>
                <a:ext uri="{FF2B5EF4-FFF2-40B4-BE49-F238E27FC236}">
                  <a16:creationId xmlns:a16="http://schemas.microsoft.com/office/drawing/2014/main" id="{8A527810-F8AB-F4F8-CF1C-993785E4A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/>
          </p:cNvSpPr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3836692"/>
            <a:ext cx="5842000" cy="638809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Waffen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und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Ausrüstungen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65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995" y="3221990"/>
            <a:ext cx="2654300" cy="26289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86D2BE5-7386-3D57-964F-5210186E96D7}"/>
              </a:ext>
            </a:extLst>
          </p:cNvPr>
          <p:cNvGrpSpPr/>
          <p:nvPr/>
        </p:nvGrpSpPr>
        <p:grpSpPr>
          <a:xfrm>
            <a:off x="4407955" y="5251812"/>
            <a:ext cx="2587779" cy="902199"/>
            <a:chOff x="840528" y="5827131"/>
            <a:chExt cx="2587779" cy="902199"/>
          </a:xfrm>
        </p:grpSpPr>
        <p:pic>
          <p:nvPicPr>
            <p:cNvPr id="7" name="图片 6" descr="stalwart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8" name="图片 7" descr="recoiles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9" name="图片 8" descr="quasa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pic>
        <p:nvPicPr>
          <p:cNvPr id="17" name="图片 16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62B3695-1AB0-ECFB-021B-0875EEBDED2E}"/>
              </a:ext>
            </a:extLst>
          </p:cNvPr>
          <p:cNvGrpSpPr/>
          <p:nvPr/>
        </p:nvGrpSpPr>
        <p:grpSpPr>
          <a:xfrm>
            <a:off x="4623038" y="1383835"/>
            <a:ext cx="2368267" cy="824865"/>
            <a:chOff x="984701" y="4496755"/>
            <a:chExt cx="2368267" cy="824865"/>
          </a:xfrm>
        </p:grpSpPr>
        <p:pic>
          <p:nvPicPr>
            <p:cNvPr id="18" name="图片 17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9" name="图片 18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20" name="图片 1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39B9AAB-0A36-B57B-8EDF-396854ACA268}"/>
              </a:ext>
            </a:extLst>
          </p:cNvPr>
          <p:cNvGrpSpPr/>
          <p:nvPr/>
        </p:nvGrpSpPr>
        <p:grpSpPr>
          <a:xfrm>
            <a:off x="3599602" y="4448188"/>
            <a:ext cx="2402304" cy="831070"/>
            <a:chOff x="956275" y="5154168"/>
            <a:chExt cx="2402304" cy="831070"/>
          </a:xfrm>
        </p:grpSpPr>
        <p:pic>
          <p:nvPicPr>
            <p:cNvPr id="21" name="图片 20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2" name="图片 21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6098757-DB44-DA32-800A-639982D188F3}"/>
              </a:ext>
            </a:extLst>
          </p:cNvPr>
          <p:cNvSpPr txBox="1"/>
          <p:nvPr/>
        </p:nvSpPr>
        <p:spPr>
          <a:xfrm>
            <a:off x="695960" y="2163184"/>
            <a:ext cx="4678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</a:t>
            </a:r>
            <a:r>
              <a:rPr lang="de-DE" sz="2400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Feinde</a:t>
            </a:r>
          </a:p>
          <a:p>
            <a:endParaRPr lang="de-DE" sz="2400" dirty="0"/>
          </a:p>
        </p:txBody>
      </p:sp>
      <p:pic>
        <p:nvPicPr>
          <p:cNvPr id="24" name="图片 2">
            <a:extLst>
              <a:ext uri="{FF2B5EF4-FFF2-40B4-BE49-F238E27FC236}">
                <a16:creationId xmlns:a16="http://schemas.microsoft.com/office/drawing/2014/main" id="{3151E06C-F83F-0F28-F75B-2B5D95CEDCE2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652905" y="-4073840"/>
            <a:ext cx="523303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167B993-ABF5-A15E-5C1B-1C1DFDA76883}"/>
              </a:ext>
            </a:extLst>
          </p:cNvPr>
          <p:cNvGrpSpPr/>
          <p:nvPr/>
        </p:nvGrpSpPr>
        <p:grpSpPr>
          <a:xfrm>
            <a:off x="14026921" y="7544003"/>
            <a:ext cx="2368267" cy="824865"/>
            <a:chOff x="984701" y="4496755"/>
            <a:chExt cx="2368267" cy="824865"/>
          </a:xfrm>
        </p:grpSpPr>
        <p:pic>
          <p:nvPicPr>
            <p:cNvPr id="5" name="图片 17">
              <a:extLst>
                <a:ext uri="{FF2B5EF4-FFF2-40B4-BE49-F238E27FC236}">
                  <a16:creationId xmlns:a16="http://schemas.microsoft.com/office/drawing/2014/main" id="{D9521DBD-079F-B77A-5E5E-38E4974160D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9" name="图片 18">
              <a:extLst>
                <a:ext uri="{FF2B5EF4-FFF2-40B4-BE49-F238E27FC236}">
                  <a16:creationId xmlns:a16="http://schemas.microsoft.com/office/drawing/2014/main" id="{D74D1F19-8356-E679-D453-9EC71660196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0" name="图片 19">
              <a:extLst>
                <a:ext uri="{FF2B5EF4-FFF2-40B4-BE49-F238E27FC236}">
                  <a16:creationId xmlns:a16="http://schemas.microsoft.com/office/drawing/2014/main" id="{33B5CE92-4D2D-7BF2-0518-DA7B52389C6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37A83B9-73DD-0A30-C847-E887B3D6388F}"/>
              </a:ext>
            </a:extLst>
          </p:cNvPr>
          <p:cNvGrpSpPr/>
          <p:nvPr/>
        </p:nvGrpSpPr>
        <p:grpSpPr>
          <a:xfrm>
            <a:off x="3599602" y="8054998"/>
            <a:ext cx="2402304" cy="831070"/>
            <a:chOff x="956275" y="5154168"/>
            <a:chExt cx="2402304" cy="831070"/>
          </a:xfrm>
        </p:grpSpPr>
        <p:pic>
          <p:nvPicPr>
            <p:cNvPr id="12" name="图片 20">
              <a:extLst>
                <a:ext uri="{FF2B5EF4-FFF2-40B4-BE49-F238E27FC236}">
                  <a16:creationId xmlns:a16="http://schemas.microsoft.com/office/drawing/2014/main" id="{BACC1100-0AF1-BD1C-7317-23A6EF31EC2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5F32ED89-43B2-BC2D-D0CB-C24C5D37F5D2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14" name="图片 22">
              <a:extLst>
                <a:ext uri="{FF2B5EF4-FFF2-40B4-BE49-F238E27FC236}">
                  <a16:creationId xmlns:a16="http://schemas.microsoft.com/office/drawing/2014/main" id="{04BB558A-AF8D-EAB5-130D-931B47288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A48FABA8-BE12-041D-92BC-BABC97C5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7507062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54ECE83-EE05-7240-13DC-5A1A0FF7F51C}"/>
              </a:ext>
            </a:extLst>
          </p:cNvPr>
          <p:cNvSpPr txBox="1"/>
          <p:nvPr/>
        </p:nvSpPr>
        <p:spPr>
          <a:xfrm>
            <a:off x="4426690" y="11661552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pic>
        <p:nvPicPr>
          <p:cNvPr id="7" name="Picture 1" descr="A screenshot of a video game with Paramount Pictures in the background&#10;&#10;AI-generated content may be incorrect.">
            <a:extLst>
              <a:ext uri="{FF2B5EF4-FFF2-40B4-BE49-F238E27FC236}">
                <a16:creationId xmlns:a16="http://schemas.microsoft.com/office/drawing/2014/main" id="{47331C9E-5FA7-CEA7-653B-60B4832A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13" y="-6343610"/>
            <a:ext cx="5753293" cy="34276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3EFC5F-C1F1-EECA-7B11-22850E1D5277}"/>
              </a:ext>
            </a:extLst>
          </p:cNvPr>
          <p:cNvSpPr txBox="1"/>
          <p:nvPr/>
        </p:nvSpPr>
        <p:spPr>
          <a:xfrm>
            <a:off x="3905107" y="-2646212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8CD44-0E88-B84B-B95F-7CE170039E3D}"/>
              </a:ext>
            </a:extLst>
          </p:cNvPr>
          <p:cNvSpPr txBox="1"/>
          <p:nvPr/>
        </p:nvSpPr>
        <p:spPr>
          <a:xfrm>
            <a:off x="4062305" y="1278028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11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013D2D-1625-D460-C124-56510585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258" y="8948413"/>
            <a:ext cx="4452831" cy="3964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7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968F3-4684-6251-FC94-4AB709CD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58" y="1438663"/>
            <a:ext cx="4452831" cy="396408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857FA6D-9C6A-4F02-7CB8-F9B795E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-6461851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07BDC7-75BA-385F-781D-A3BD70978BFE}"/>
              </a:ext>
            </a:extLst>
          </p:cNvPr>
          <p:cNvSpPr txBox="1"/>
          <p:nvPr/>
        </p:nvSpPr>
        <p:spPr>
          <a:xfrm>
            <a:off x="4426690" y="-2307361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6438BB-0E43-09E4-A8B2-D48CCF004D97}"/>
              </a:ext>
            </a:extLst>
          </p:cNvPr>
          <p:cNvSpPr txBox="1"/>
          <p:nvPr/>
        </p:nvSpPr>
        <p:spPr>
          <a:xfrm rot="7904933">
            <a:off x="12010390" y="-3653884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8E7D7917-0B54-5D59-B92D-A0B8390FA9EF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  <a:r>
              <a:rPr lang="en-US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🚧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3" name="图片 7">
            <a:extLst>
              <a:ext uri="{FF2B5EF4-FFF2-40B4-BE49-F238E27FC236}">
                <a16:creationId xmlns:a16="http://schemas.microsoft.com/office/drawing/2014/main" id="{C52911C0-C83B-F943-00A2-A4ECDB905DC7}"/>
              </a:ext>
            </a:extLst>
          </p:cNvPr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6" name="Grafik 5" descr="Ein Bild, das Spielzeug, Im Haus, Krabbe enthält.&#10;&#10;KI-generierte Inhalte können fehlerhaft sein.">
            <a:extLst>
              <a:ext uri="{FF2B5EF4-FFF2-40B4-BE49-F238E27FC236}">
                <a16:creationId xmlns:a16="http://schemas.microsoft.com/office/drawing/2014/main" id="{02F7CB69-1E75-A391-287F-1FF4E9016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4" b="99912" l="4921" r="98603">
                        <a14:foregroundMark x1="98663" y1="70344" x2="98663" y2="70344"/>
                        <a14:foregroundMark x1="90826" y1="68314" x2="84508" y2="75993"/>
                        <a14:foregroundMark x1="84508" y1="75993" x2="82199" y2="60018"/>
                        <a14:foregroundMark x1="82199" y1="60018" x2="77217" y2="61783"/>
                        <a14:foregroundMark x1="60328" y1="86937" x2="57655" y2="86761"/>
                        <a14:foregroundMark x1="52795" y1="85878" x2="60146" y2="90203"/>
                        <a14:foregroundMark x1="60146" y1="90203" x2="52309" y2="89673"/>
                        <a14:foregroundMark x1="9295" y1="61518" x2="8202" y2="78111"/>
                        <a14:foregroundMark x1="4921" y1="91086" x2="90644" y2="9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59" y="1437005"/>
            <a:ext cx="6152658" cy="42350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4852F3-50E9-9582-F2B6-A238853A1CCA}"/>
              </a:ext>
            </a:extLst>
          </p:cNvPr>
          <p:cNvSpPr txBox="1"/>
          <p:nvPr/>
        </p:nvSpPr>
        <p:spPr>
          <a:xfrm>
            <a:off x="6949440" y="548640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5" name="Grafik 14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947E9C16-54D6-39FA-D873-F0226C5CF5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-2522516"/>
            <a:ext cx="3619500" cy="2032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8520B-71C3-0ED9-B968-C0949B37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B1B003F-7B4A-7AE3-94AD-F1606B0632AE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91B456-A7C2-1725-7FA9-4D20541D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FE01C-BD69-4E45-D4F6-0362550D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trike="sngStrik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FD2BB-4F54-5968-7ACE-B36C97F1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D577A2-E868-DFC1-9B3C-B56B8A30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8C68EC-D174-79F4-02DB-8497CDA5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F47327-C368-886B-B1E7-B6E9DD280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320612-BB7D-3E61-C1A3-C7B25165D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8F9890-4E53-B131-A618-24B5A595D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1EFBA1-F62F-48CE-680F-08D3D1D8510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58B09D-9A61-1491-B72F-FAFC48D4DA55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0A299CF8-A021-EA7F-6B12-90F34CD4A2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5,4364912,4364884],&quot;65&quot;:[2023866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MiSans Light</vt:lpstr>
      <vt:lpstr>Arial</vt:lpstr>
      <vt:lpstr>Calibri</vt:lpstr>
      <vt:lpstr>Comic Sans MS</vt:lpstr>
      <vt:lpstr>Wingdings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Code erklären🚧</vt:lpstr>
      <vt:lpstr>Probleme, die während der Entwicklung auftreten.</vt:lpstr>
      <vt:lpstr>Probleme, die während der Entwicklung auftreten.</vt:lpstr>
      <vt:lpstr>Probleme, die während der Entwicklung auftreten.</vt:lpstr>
      <vt:lpstr>Probleme, die während der Entwicklung auftreten.</vt:lpstr>
      <vt:lpstr>Zukünftige Upgrades🔥</vt:lpstr>
      <vt:lpstr>Vielen Dank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Adam Yeung</cp:lastModifiedBy>
  <cp:revision>203</cp:revision>
  <dcterms:created xsi:type="dcterms:W3CDTF">2019-06-19T02:08:00Z</dcterms:created>
  <dcterms:modified xsi:type="dcterms:W3CDTF">2025-05-22T06:30:18Z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9C56A6FE55624B80896FD3DA4CF0F008_13</vt:lpwstr>
  </property>
</Properties>
</file>